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76" r:id="rId4"/>
    <p:sldId id="273" r:id="rId5"/>
    <p:sldId id="27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5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8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5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CD83ECE-8664-4CAE-AC7F-8A54EA6C2196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6DE794-83B2-46BC-B98E-D188A79D5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19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BB5640-7214-430B-A3CF-DAF3A625DE26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332D28-2360-4EB4-BE56-FDBAC6B66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06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C299-AC1E-4ED2-8328-447CAB3D8D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831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6F214-5486-4815-9985-204FE60A76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5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49F7C-F843-45C5-963A-9A5A65430C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8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C83F1-4530-4BBA-BA01-DFF1A6734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3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CE2D3-9A20-4630-BE33-F49FFDB131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19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D3F3-11A7-4986-9D04-CAADC05EB8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161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66F74-8357-46A5-96B6-6A4B2589E1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15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AED4B-7B1E-4C93-B3F5-2B9ABF78CC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8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44D25-3E3E-4DB3-B288-638B7A0A9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40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955B-7B1A-43EA-A1E1-33FD6A650E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73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EACA-59AC-463B-9833-0E82FA75B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6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7173E5-0FEA-4B4C-9E6F-D100F7DF61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folHlink"/>
                </a:solidFill>
              </a:rPr>
              <a:t>Me llamo _________ Clase 702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fecha es el 13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del 2017</a:t>
            </a: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05000"/>
            <a:ext cx="5105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0" y="5334000"/>
            <a:ext cx="9220200" cy="1554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 </a:t>
            </a:r>
            <a:r>
              <a:rPr lang="es-ES_tradnl" altLang="en-US"/>
              <a:t>¿Cuál es tu cuarto favorito? ¿Por qué?</a:t>
            </a:r>
            <a:endParaRPr lang="en-US" altLang="en-US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                      </a:t>
            </a:r>
          </a:p>
        </p:txBody>
      </p:sp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4438650" y="25908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1.</a:t>
            </a:r>
          </a:p>
        </p:txBody>
      </p:sp>
      <p:sp>
        <p:nvSpPr>
          <p:cNvPr id="2054" name="Text Box 11"/>
          <p:cNvSpPr txBox="1">
            <a:spLocks noChangeArrowheads="1"/>
          </p:cNvSpPr>
          <p:nvPr/>
        </p:nvSpPr>
        <p:spPr bwMode="auto">
          <a:xfrm>
            <a:off x="7715250" y="48006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2.</a:t>
            </a:r>
          </a:p>
        </p:txBody>
      </p:sp>
      <p:sp>
        <p:nvSpPr>
          <p:cNvPr id="2055" name="Text Box 12"/>
          <p:cNvSpPr txBox="1">
            <a:spLocks noChangeArrowheads="1"/>
          </p:cNvSpPr>
          <p:nvPr/>
        </p:nvSpPr>
        <p:spPr bwMode="auto">
          <a:xfrm>
            <a:off x="4667250" y="4724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3.</a:t>
            </a:r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6324600" y="29718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4.</a:t>
            </a:r>
          </a:p>
        </p:txBody>
      </p:sp>
      <p:sp>
        <p:nvSpPr>
          <p:cNvPr id="2057" name="Text Box 14"/>
          <p:cNvSpPr txBox="1">
            <a:spLocks noChangeArrowheads="1"/>
          </p:cNvSpPr>
          <p:nvPr/>
        </p:nvSpPr>
        <p:spPr bwMode="auto">
          <a:xfrm>
            <a:off x="6038850" y="3886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5.</a:t>
            </a:r>
          </a:p>
        </p:txBody>
      </p:sp>
      <p:sp>
        <p:nvSpPr>
          <p:cNvPr id="2058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229600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Propósito # 13:</a:t>
            </a:r>
            <a:r>
              <a:rPr lang="es-ES_tradnl" altLang="en-US" smtClean="0"/>
              <a:t> ¿Qué comes tú?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¿Qué cuartos son?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1.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2.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3.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4.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mtClean="0"/>
              <a:t>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hand trace dra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594"/>
          <a:stretch/>
        </p:blipFill>
        <p:spPr bwMode="auto">
          <a:xfrm rot="3764046">
            <a:off x="1941753" y="-96957"/>
            <a:ext cx="6409033" cy="772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 rot="19401793">
            <a:off x="4016522" y="851196"/>
            <a:ext cx="1083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</a:rPr>
              <a:t>Tengo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 rot="19999019">
            <a:off x="5308400" y="1414562"/>
            <a:ext cx="11537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19999019">
            <a:off x="5824451" y="2481947"/>
            <a:ext cx="9821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20481268">
            <a:off x="5749091" y="3506375"/>
            <a:ext cx="1513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Tenemos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444725">
            <a:off x="4025682" y="5716833"/>
            <a:ext cx="125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Tienen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9685901">
            <a:off x="5242945" y="96104"/>
            <a:ext cx="5330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Yo</a:t>
            </a:r>
            <a:endParaRPr lang="en-US" altLang="en-US" sz="2400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 rot="20010562">
            <a:off x="6779178" y="885527"/>
            <a:ext cx="5597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Tú</a:t>
            </a:r>
            <a:endParaRPr lang="en-US" altLang="en-US" sz="24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20010562">
            <a:off x="6825356" y="1879853"/>
            <a:ext cx="1503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Ud</a:t>
            </a:r>
            <a:endParaRPr lang="en-US" altLang="en-US" sz="2400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20495957">
            <a:off x="7025707" y="3044460"/>
            <a:ext cx="1366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nosotros</a:t>
            </a:r>
            <a:endParaRPr lang="en-US" altLang="en-US" sz="24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 rot="627293">
            <a:off x="5136546" y="5654703"/>
            <a:ext cx="16598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ellos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ellas</a:t>
            </a:r>
            <a:endParaRPr lang="en-US" altLang="en-US" sz="2400" dirty="0" smtClean="0"/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Uds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819400" y="3063621"/>
            <a:ext cx="1542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4000" b="1" dirty="0" err="1" smtClean="0"/>
              <a:t>Tener</a:t>
            </a:r>
            <a:endParaRPr lang="en-US" altLang="en-US" sz="4000" b="1" dirty="0" smtClean="0"/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 smtClean="0"/>
              <a:t>(to have)</a:t>
            </a:r>
            <a:endParaRPr lang="en-US" altLang="en-US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791" y="76200"/>
            <a:ext cx="4550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With the construction provided, make this study guide and glue in you notebook.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117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622640"/>
            <a:ext cx="2446338" cy="244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3" y="572747"/>
            <a:ext cx="17780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1" b="8612"/>
          <a:stretch>
            <a:fillRect/>
          </a:stretch>
        </p:blipFill>
        <p:spPr bwMode="auto">
          <a:xfrm>
            <a:off x="2771775" y="745785"/>
            <a:ext cx="213360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254001" y="2521059"/>
            <a:ext cx="2209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El </a:t>
            </a:r>
            <a:r>
              <a:rPr lang="es-ES_tradnl" altLang="en-US" sz="2800" dirty="0" smtClean="0">
                <a:latin typeface="Comic Sans MS" pitchFamily="66" charset="0"/>
              </a:rPr>
              <a:t>sofá-</a:t>
            </a:r>
            <a:r>
              <a:rPr lang="es-ES_tradnl" altLang="en-US" sz="2800" dirty="0" err="1" smtClean="0">
                <a:solidFill>
                  <a:srgbClr val="00B050"/>
                </a:solidFill>
                <a:latin typeface="Comic Sans MS" pitchFamily="66" charset="0"/>
              </a:rPr>
              <a:t>sofa</a:t>
            </a:r>
            <a:endParaRPr lang="es-ES_tradnl" altLang="en-US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2733675" y="2179297"/>
            <a:ext cx="22098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mesita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offee</a:t>
            </a:r>
            <a:r>
              <a:rPr lang="es-ES_tradnl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table</a:t>
            </a:r>
            <a:endParaRPr lang="es-ES_tradnl" altLang="en-US" sz="1200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4941350" y="2197893"/>
            <a:ext cx="2209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butaca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 smtClean="0">
                <a:latin typeface="Comic Sans MS" pitchFamily="66" charset="0"/>
              </a:rPr>
              <a:t>El sillón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400" dirty="0" err="1">
                <a:solidFill>
                  <a:srgbClr val="00B050"/>
                </a:solidFill>
                <a:latin typeface="Comic Sans MS" pitchFamily="66" charset="0"/>
              </a:rPr>
              <a:t>a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rm</a:t>
            </a:r>
            <a:r>
              <a:rPr lang="es-ES_tradnl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chair</a:t>
            </a:r>
            <a:endParaRPr lang="es-ES_tradnl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75" y="4954588"/>
            <a:ext cx="2209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El </a:t>
            </a:r>
            <a:r>
              <a:rPr lang="es-ES_tradnl" altLang="en-US" sz="2800" dirty="0" smtClean="0">
                <a:latin typeface="Comic Sans MS" pitchFamily="66" charset="0"/>
              </a:rPr>
              <a:t>televisor</a:t>
            </a:r>
            <a:endParaRPr lang="es-ES_tradnl" altLang="en-US" sz="28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t.v</a:t>
            </a:r>
            <a:r>
              <a:rPr lang="es-ES_tradnl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. set</a:t>
            </a:r>
            <a:endParaRPr lang="es-ES_tradnl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997700" y="2819400"/>
            <a:ext cx="2209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800" dirty="0">
                <a:latin typeface="Comic Sans MS" pitchFamily="66" charset="0"/>
              </a:rPr>
              <a:t>La </a:t>
            </a:r>
            <a:r>
              <a:rPr lang="es-ES_tradnl" altLang="en-US" sz="2800" dirty="0" smtClean="0">
                <a:latin typeface="Comic Sans MS" pitchFamily="66" charset="0"/>
              </a:rPr>
              <a:t>mesilla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side</a:t>
            </a:r>
            <a:r>
              <a:rPr lang="es-ES_tradnl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_tradnl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table</a:t>
            </a:r>
            <a:endParaRPr lang="es-ES_tradnl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13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3381375"/>
            <a:ext cx="18319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4" t="-5452" r="22343" b="5452"/>
          <a:stretch>
            <a:fillRect/>
          </a:stretch>
        </p:blipFill>
        <p:spPr bwMode="auto">
          <a:xfrm>
            <a:off x="7632700" y="685800"/>
            <a:ext cx="941388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>
            <a:off x="8102600" y="1960563"/>
            <a:ext cx="0" cy="10080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8229600" cy="1143000"/>
          </a:xfrm>
        </p:spPr>
        <p:txBody>
          <a:bodyPr/>
          <a:lstStyle/>
          <a:p>
            <a:r>
              <a:rPr lang="es-ES" altLang="en-US" sz="4800" dirty="0" smtClean="0">
                <a:solidFill>
                  <a:srgbClr val="FF0000"/>
                </a:solidFill>
              </a:rPr>
              <a:t>Repaso de vocabulario</a:t>
            </a:r>
            <a:r>
              <a:rPr lang="es-ES" altLang="en-US" sz="2000" dirty="0" smtClean="0">
                <a:solidFill>
                  <a:srgbClr val="FF0000"/>
                </a:solidFill>
              </a:rPr>
              <a:t>		</a:t>
            </a:r>
            <a:endParaRPr lang="es-ES" altLang="en-US" sz="4800" dirty="0" smtClean="0">
              <a:solidFill>
                <a:srgbClr val="FF0000"/>
              </a:solidFill>
            </a:endParaRPr>
          </a:p>
        </p:txBody>
      </p:sp>
      <p:sp>
        <p:nvSpPr>
          <p:cNvPr id="5136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245110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3000" b="1">
                <a:solidFill>
                  <a:srgbClr val="00B050"/>
                </a:solidFill>
              </a:rPr>
              <a:t>En la sala….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078163" y="5646738"/>
            <a:ext cx="272542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Comic Sans MS" pitchFamily="66" charset="0"/>
              </a:rPr>
              <a:t>La </a:t>
            </a:r>
            <a:r>
              <a:rPr lang="en-US" altLang="en-US" sz="2400" dirty="0" err="1">
                <a:latin typeface="Comic Sans MS" pitchFamily="66" charset="0"/>
              </a:rPr>
              <a:t>consola</a:t>
            </a:r>
            <a:r>
              <a:rPr lang="en-US" altLang="en-US" sz="2400" dirty="0">
                <a:latin typeface="Comic Sans MS" pitchFamily="66" charset="0"/>
              </a:rPr>
              <a:t>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Comic Sans MS" pitchFamily="66" charset="0"/>
              </a:rPr>
              <a:t> </a:t>
            </a:r>
            <a:r>
              <a:rPr lang="en-US" altLang="en-US" sz="2400" dirty="0" err="1" smtClean="0">
                <a:latin typeface="Comic Sans MS" pitchFamily="66" charset="0"/>
              </a:rPr>
              <a:t>videojuegos</a:t>
            </a:r>
            <a:endParaRPr lang="en-US" altLang="en-US" sz="2400" dirty="0" smtClean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B050"/>
                </a:solidFill>
                <a:latin typeface="Comic Sans MS" pitchFamily="66" charset="0"/>
              </a:rPr>
              <a:t>v</a:t>
            </a:r>
            <a:r>
              <a:rPr lang="en-US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ideo game player</a:t>
            </a:r>
            <a:endParaRPr lang="en-US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139" name="Picture 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7" b="13345"/>
          <a:stretch/>
        </p:blipFill>
        <p:spPr bwMode="auto">
          <a:xfrm>
            <a:off x="6378575" y="3844243"/>
            <a:ext cx="2765425" cy="187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815930" y="5711825"/>
            <a:ext cx="18902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La </a:t>
            </a:r>
            <a:r>
              <a:rPr lang="es-ES" altLang="en-US" sz="2400" dirty="0" smtClean="0">
                <a:latin typeface="Comic Sans MS" pitchFamily="66" charset="0"/>
              </a:rPr>
              <a:t>alfombra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carpet</a:t>
            </a:r>
            <a:r>
              <a:rPr lang="es-ES" altLang="en-US" sz="2400" dirty="0" smtClean="0">
                <a:solidFill>
                  <a:srgbClr val="00B050"/>
                </a:solidFill>
                <a:latin typeface="Comic Sans MS" pitchFamily="66" charset="0"/>
              </a:rPr>
              <a:t>/</a:t>
            </a:r>
            <a:r>
              <a:rPr lang="es-ES" altLang="en-US" sz="2400" dirty="0" err="1" smtClean="0">
                <a:solidFill>
                  <a:srgbClr val="00B050"/>
                </a:solidFill>
                <a:latin typeface="Comic Sans MS" pitchFamily="66" charset="0"/>
              </a:rPr>
              <a:t>rug</a:t>
            </a:r>
            <a:endParaRPr lang="es-ES" altLang="en-US" sz="2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AutoShape 2" descr="Image result for playstation 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playstation 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8019" r="9010" b="10371"/>
          <a:stretch/>
        </p:blipFill>
        <p:spPr bwMode="auto">
          <a:xfrm>
            <a:off x="2376488" y="3655106"/>
            <a:ext cx="1309687" cy="134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4" t="495" r="22571" b="13932"/>
          <a:stretch/>
        </p:blipFill>
        <p:spPr bwMode="auto">
          <a:xfrm>
            <a:off x="3180103" y="3091316"/>
            <a:ext cx="1582057" cy="1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1" t="17486" r="6780" b="17733"/>
          <a:stretch/>
        </p:blipFill>
        <p:spPr bwMode="auto">
          <a:xfrm>
            <a:off x="3276600" y="4924765"/>
            <a:ext cx="1687513" cy="79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9" descr="Image result for nintendo 3d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4" b="9498"/>
          <a:stretch/>
        </p:blipFill>
        <p:spPr bwMode="auto">
          <a:xfrm>
            <a:off x="4426209" y="4066587"/>
            <a:ext cx="1075808" cy="9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4" grpId="0"/>
      <p:bldP spid="28695" grpId="0"/>
      <p:bldP spid="28696" grpId="0"/>
      <p:bldP spid="18" grpId="0"/>
      <p:bldP spid="20" grpId="0"/>
      <p:bldP spid="19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 b="1" smtClean="0">
                <a:solidFill>
                  <a:srgbClr val="00B050"/>
                </a:solidFill>
              </a:rPr>
              <a:t>El dormitorio/ la rec</a:t>
            </a:r>
            <a:r>
              <a:rPr lang="en-US" altLang="en-US" b="1" smtClean="0">
                <a:solidFill>
                  <a:srgbClr val="00B050"/>
                </a:solidFill>
              </a:rPr>
              <a:t>á</a:t>
            </a:r>
            <a:r>
              <a:rPr lang="es-ES" altLang="en-US" b="1" smtClean="0">
                <a:solidFill>
                  <a:srgbClr val="00B050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143000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65150" y="2620963"/>
            <a:ext cx="11272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cama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bed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029450" y="2670175"/>
            <a:ext cx="14157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cómoda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dresser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3408363"/>
            <a:ext cx="1725612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20688" y="5791200"/>
            <a:ext cx="14077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El </a:t>
            </a:r>
            <a:r>
              <a:rPr lang="es-ES" altLang="en-US" sz="2000" dirty="0" smtClean="0">
                <a:latin typeface="Comic Sans MS" pitchFamily="66" charset="0"/>
              </a:rPr>
              <a:t>armario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closet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4" r="17949" b="4640"/>
          <a:stretch>
            <a:fillRect/>
          </a:stretch>
        </p:blipFill>
        <p:spPr bwMode="auto">
          <a:xfrm>
            <a:off x="2465388" y="3527425"/>
            <a:ext cx="1233487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438400" y="5638800"/>
            <a:ext cx="12763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El </a:t>
            </a:r>
            <a:r>
              <a:rPr lang="es-ES" altLang="en-US" sz="2000" dirty="0" smtClean="0">
                <a:latin typeface="Comic Sans MS" pitchFamily="66" charset="0"/>
              </a:rPr>
              <a:t>espejo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mirror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3590925"/>
            <a:ext cx="1747838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419600" y="5607050"/>
            <a:ext cx="17572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Los </a:t>
            </a:r>
            <a:r>
              <a:rPr lang="es-ES" altLang="en-US" sz="2000" dirty="0" smtClean="0">
                <a:latin typeface="Comic Sans MS" pitchFamily="66" charset="0"/>
              </a:rPr>
              <a:t>peluches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>
                <a:solidFill>
                  <a:srgbClr val="00B050"/>
                </a:solidFill>
                <a:latin typeface="Comic Sans MS" pitchFamily="66" charset="0"/>
              </a:rPr>
              <a:t>s</a:t>
            </a: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tuffed</a:t>
            </a: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toys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5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" t="40639" r="5692" b="8791"/>
          <a:stretch>
            <a:fillRect/>
          </a:stretch>
        </p:blipFill>
        <p:spPr bwMode="auto">
          <a:xfrm>
            <a:off x="6588125" y="1246188"/>
            <a:ext cx="2024063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169988"/>
            <a:ext cx="12192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1187450"/>
            <a:ext cx="9826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4572000" y="2376488"/>
            <a:ext cx="14590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La </a:t>
            </a:r>
            <a:r>
              <a:rPr lang="es-ES" altLang="en-US" sz="2000" dirty="0" smtClean="0">
                <a:latin typeface="Comic Sans MS" pitchFamily="66" charset="0"/>
              </a:rPr>
              <a:t>lámpara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err="1" smtClean="0">
                <a:solidFill>
                  <a:srgbClr val="00B050"/>
                </a:solidFill>
                <a:latin typeface="Comic Sans MS" pitchFamily="66" charset="0"/>
              </a:rPr>
              <a:t>lamp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244725" y="2593975"/>
            <a:ext cx="20569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>
                <a:latin typeface="Comic Sans MS" pitchFamily="66" charset="0"/>
              </a:rPr>
              <a:t>La mesa de </a:t>
            </a:r>
            <a:r>
              <a:rPr lang="es-ES" altLang="en-US" sz="1800" dirty="0" smtClean="0">
                <a:latin typeface="Comic Sans MS" pitchFamily="66" charset="0"/>
              </a:rPr>
              <a:t>noche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 err="1" smtClean="0">
                <a:solidFill>
                  <a:srgbClr val="00B050"/>
                </a:solidFill>
                <a:latin typeface="Comic Sans MS" pitchFamily="66" charset="0"/>
              </a:rPr>
              <a:t>night</a:t>
            </a:r>
            <a:r>
              <a:rPr lang="es-ES" altLang="en-US" sz="1800" dirty="0" smtClean="0">
                <a:solidFill>
                  <a:srgbClr val="00B050"/>
                </a:solidFill>
                <a:latin typeface="Comic Sans MS" pitchFamily="66" charset="0"/>
              </a:rPr>
              <a:t> stand</a:t>
            </a:r>
            <a:endParaRPr lang="es-ES" altLang="en-US" sz="1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6161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3" name="Picture 2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4" name="Picture 2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172200"/>
            <a:ext cx="15408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Comic Sans MS" pitchFamily="66" charset="0"/>
              </a:rPr>
              <a:t>Los </a:t>
            </a:r>
            <a:r>
              <a:rPr lang="es-ES" altLang="en-US" sz="2000" dirty="0" smtClean="0">
                <a:latin typeface="Comic Sans MS" pitchFamily="66" charset="0"/>
              </a:rPr>
              <a:t>afiches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000" dirty="0" smtClean="0">
                <a:solidFill>
                  <a:srgbClr val="00B050"/>
                </a:solidFill>
                <a:latin typeface="Comic Sans MS" pitchFamily="66" charset="0"/>
              </a:rPr>
              <a:t>posters</a:t>
            </a:r>
            <a:endParaRPr lang="es-ES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1" grpId="0"/>
      <p:bldP spid="6153" grpId="0"/>
      <p:bldP spid="6155" grpId="0"/>
      <p:bldP spid="6157" grpId="0"/>
      <p:bldP spid="6165" grpId="0"/>
      <p:bldP spid="6167" grpId="0"/>
      <p:bldP spid="6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13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953000"/>
          </a:xfrm>
        </p:spPr>
        <p:txBody>
          <a:bodyPr/>
          <a:lstStyle/>
          <a:p>
            <a:r>
              <a:rPr lang="en-US" altLang="en-US" smtClean="0"/>
              <a:t>IN SPANISH, write a paragraph about describing your house or apartment. </a:t>
            </a:r>
            <a:r>
              <a:rPr lang="en-US" altLang="en-US" i="1" smtClean="0"/>
              <a:t>(10 sentence MINIMUM) </a:t>
            </a:r>
            <a:r>
              <a:rPr lang="en-US" altLang="en-US" smtClean="0"/>
              <a:t>You may wish to include:</a:t>
            </a:r>
          </a:p>
          <a:p>
            <a:pPr lvl="1"/>
            <a:r>
              <a:rPr lang="en-US" altLang="en-US" smtClean="0"/>
              <a:t>If you live in a building or a house</a:t>
            </a:r>
          </a:p>
          <a:p>
            <a:pPr lvl="2"/>
            <a:r>
              <a:rPr lang="en-US" altLang="en-US" smtClean="0"/>
              <a:t>What floor </a:t>
            </a:r>
            <a:r>
              <a:rPr lang="en-US" altLang="en-US" i="1" smtClean="0"/>
              <a:t>(piso) </a:t>
            </a:r>
            <a:r>
              <a:rPr lang="en-US" altLang="en-US" smtClean="0"/>
              <a:t>you live on</a:t>
            </a:r>
          </a:p>
          <a:p>
            <a:pPr lvl="2"/>
            <a:r>
              <a:rPr lang="en-US" altLang="en-US" smtClean="0"/>
              <a:t>How many floors </a:t>
            </a:r>
            <a:r>
              <a:rPr lang="en-US" altLang="en-US" i="1" smtClean="0"/>
              <a:t>(if a house)</a:t>
            </a:r>
            <a:endParaRPr lang="en-US" altLang="en-US" smtClean="0"/>
          </a:p>
          <a:p>
            <a:pPr lvl="1"/>
            <a:r>
              <a:rPr lang="en-US" altLang="en-US" smtClean="0"/>
              <a:t>Number of rooms.</a:t>
            </a:r>
          </a:p>
          <a:p>
            <a:pPr lvl="1"/>
            <a:r>
              <a:rPr lang="en-US" altLang="en-US" smtClean="0"/>
              <a:t>List the rooms</a:t>
            </a:r>
          </a:p>
          <a:p>
            <a:pPr lvl="1"/>
            <a:r>
              <a:rPr lang="en-US" altLang="en-US" smtClean="0"/>
              <a:t>What furniture/ appliances you have in your room.</a:t>
            </a:r>
          </a:p>
          <a:p>
            <a:pPr lvl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5029</TotalTime>
  <Words>230</Words>
  <Application>Microsoft Office PowerPoint</Application>
  <PresentationFormat>On-screen Show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Clase 702 La fecha es el 13 de octubre del 2017</vt:lpstr>
      <vt:lpstr>PowerPoint Presentation</vt:lpstr>
      <vt:lpstr>Repaso de vocabulario  </vt:lpstr>
      <vt:lpstr>El dormitorio/ la recámara …</vt:lpstr>
      <vt:lpstr>Tarea 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6 nh/il La fecha es el 10 de marzo del 2011</dc:title>
  <dc:creator>Helen Zumaeta</dc:creator>
  <cp:lastModifiedBy>Helen Zumaeta</cp:lastModifiedBy>
  <cp:revision>46</cp:revision>
  <cp:lastPrinted>2014-10-03T15:39:07Z</cp:lastPrinted>
  <dcterms:created xsi:type="dcterms:W3CDTF">2011-03-09T00:24:51Z</dcterms:created>
  <dcterms:modified xsi:type="dcterms:W3CDTF">2017-10-13T16:48:25Z</dcterms:modified>
</cp:coreProperties>
</file>